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2" r:id="rId3"/>
    <p:sldId id="294" r:id="rId4"/>
    <p:sldId id="295" r:id="rId5"/>
    <p:sldId id="297" r:id="rId6"/>
    <p:sldId id="298" r:id="rId7"/>
    <p:sldId id="296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722"/>
  </p:normalViewPr>
  <p:slideViewPr>
    <p:cSldViewPr>
      <p:cViewPr varScale="1">
        <p:scale>
          <a:sx n="109" d="100"/>
          <a:sy n="109" d="100"/>
        </p:scale>
        <p:origin x="7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6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3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0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3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5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7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7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55BE-D8C2-4D92-BB4C-395AC5F263F8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1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_si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25" y="6286500"/>
            <a:ext cx="531813" cy="531813"/>
          </a:xfrm>
          <a:prstGeom prst="rect">
            <a:avLst/>
          </a:prstGeom>
        </p:spPr>
      </p:pic>
      <p:pic>
        <p:nvPicPr>
          <p:cNvPr id="1026" name="Picture 2" descr="velika si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254"/>
            <a:ext cx="9144000" cy="5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35496" y="31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VELIKA SINICA</a:t>
            </a:r>
            <a:endParaRPr lang="sl-SI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_si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25" y="6286500"/>
            <a:ext cx="531813" cy="5318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5496" y="31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VELIKA SINICA</a:t>
            </a:r>
            <a:endParaRPr lang="sl-SI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4" descr="Rezultat iskanja slik za velika si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129"/>
            <a:ext cx="9144000" cy="60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_si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25" y="6286500"/>
            <a:ext cx="531813" cy="5318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5496" y="31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VELIKA SINICA</a:t>
            </a:r>
            <a:endParaRPr lang="sl-SI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Rezultat iskanja slik za velika si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40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_si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25" y="6286500"/>
            <a:ext cx="531813" cy="5318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5496" y="31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VELIKA SINICA</a:t>
            </a:r>
            <a:endParaRPr lang="sl-SI" sz="2400" b="1" dirty="0">
              <a:solidFill>
                <a:srgbClr val="FFFF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6461" t="8512" b="3286"/>
          <a:stretch/>
        </p:blipFill>
        <p:spPr>
          <a:xfrm>
            <a:off x="1331640" y="737320"/>
            <a:ext cx="680424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_si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25" y="6286500"/>
            <a:ext cx="531813" cy="5318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5496" y="31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VELIKA SINICA</a:t>
            </a:r>
            <a:endParaRPr lang="sl-SI" sz="2400" b="1" dirty="0">
              <a:solidFill>
                <a:srgbClr val="FFFF00"/>
              </a:solidFill>
            </a:endParaRPr>
          </a:p>
        </p:txBody>
      </p:sp>
      <p:pic>
        <p:nvPicPr>
          <p:cNvPr id="7172" name="Picture 4" descr="https://upload.wikimedia.org/wikipedia/commons/thumb/9/9e/Birds_of_Sweden_2016_37.jpg/800px-Birds_of_Sweden_2016_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_si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25" y="6286500"/>
            <a:ext cx="531813" cy="5318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5496" y="31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VELIKA SINICA</a:t>
            </a:r>
            <a:endParaRPr lang="sl-SI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s://upload.wikimedia.org/wikipedia/commons/8/86/GreatTit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1"/>
            <a:ext cx="91440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_si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225" y="6286500"/>
            <a:ext cx="531813" cy="5318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5496" y="3170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VELIKA SINICA</a:t>
            </a:r>
            <a:endParaRPr lang="sl-SI" sz="24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gnezdo s sedmimi piščanci.  Te so pokrite s sivo navzdol in imajo svetlo rumene vrzel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4444"/>
          <a:stretch/>
        </p:blipFill>
        <p:spPr bwMode="auto">
          <a:xfrm>
            <a:off x="13130" y="868759"/>
            <a:ext cx="7146298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082511" y="641202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b="1" dirty="0" smtClean="0">
                <a:solidFill>
                  <a:srgbClr val="FFFF00"/>
                </a:solidFill>
              </a:rPr>
              <a:t>Vir: Internet</a:t>
            </a:r>
            <a:endParaRPr lang="sl-SI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17</Words>
  <Application>Microsoft Office PowerPoint</Application>
  <PresentationFormat>Diaprojekcija na zaslonu (4:3)</PresentationFormat>
  <Paragraphs>8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PTICE PRI NAS</dc:title>
  <dc:creator>Mateja</dc:creator>
  <cp:lastModifiedBy>Vera</cp:lastModifiedBy>
  <cp:revision>24</cp:revision>
  <dcterms:created xsi:type="dcterms:W3CDTF">2017-03-15T12:24:01Z</dcterms:created>
  <dcterms:modified xsi:type="dcterms:W3CDTF">2020-03-16T10:40:30Z</dcterms:modified>
</cp:coreProperties>
</file>